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2DC8A0-9F8D-4FDF-851C-FF7E07CD98FA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BD529A3-2140-4794-A818-FF4DEFB982FD}">
      <dgm:prSet phldrT="[Text]"/>
      <dgm:spPr/>
      <dgm:t>
        <a:bodyPr/>
        <a:lstStyle/>
        <a:p>
          <a:r>
            <a:rPr lang="en-US" dirty="0" smtClean="0"/>
            <a:t>Increased global average temperature</a:t>
          </a:r>
          <a:endParaRPr lang="en-US" dirty="0"/>
        </a:p>
      </dgm:t>
    </dgm:pt>
    <dgm:pt modelId="{E5CEB54F-F5D1-4EDE-81FD-F65128461167}" type="parTrans" cxnId="{D482FB92-07E1-4180-BE2E-B48B6F851F75}">
      <dgm:prSet/>
      <dgm:spPr/>
      <dgm:t>
        <a:bodyPr/>
        <a:lstStyle/>
        <a:p>
          <a:endParaRPr lang="en-US"/>
        </a:p>
      </dgm:t>
    </dgm:pt>
    <dgm:pt modelId="{4D3280FA-647D-497E-8D30-B060BD97F0E4}" type="sibTrans" cxnId="{D482FB92-07E1-4180-BE2E-B48B6F851F75}">
      <dgm:prSet/>
      <dgm:spPr/>
      <dgm:t>
        <a:bodyPr/>
        <a:lstStyle/>
        <a:p>
          <a:endParaRPr lang="en-US"/>
        </a:p>
      </dgm:t>
    </dgm:pt>
    <dgm:pt modelId="{00A2034B-EC20-429C-9F20-2DF818E0C66E}">
      <dgm:prSet phldrT="[Text]"/>
      <dgm:spPr/>
      <dgm:t>
        <a:bodyPr/>
        <a:lstStyle/>
        <a:p>
          <a:r>
            <a:rPr lang="en-US" dirty="0" smtClean="0"/>
            <a:t>Dangers for Certain Areas </a:t>
          </a:r>
          <a:endParaRPr lang="en-US" dirty="0"/>
        </a:p>
      </dgm:t>
    </dgm:pt>
    <dgm:pt modelId="{7842CE7F-1EF9-46AB-8998-2EA8920FD489}" type="parTrans" cxnId="{9D3930AC-0BB1-429D-A4B7-017A1E4BB490}">
      <dgm:prSet/>
      <dgm:spPr/>
      <dgm:t>
        <a:bodyPr/>
        <a:lstStyle/>
        <a:p>
          <a:endParaRPr lang="en-US"/>
        </a:p>
      </dgm:t>
    </dgm:pt>
    <dgm:pt modelId="{7A924E41-3FED-492C-83F1-E27CD3E3B288}" type="sibTrans" cxnId="{9D3930AC-0BB1-429D-A4B7-017A1E4BB490}">
      <dgm:prSet/>
      <dgm:spPr/>
      <dgm:t>
        <a:bodyPr/>
        <a:lstStyle/>
        <a:p>
          <a:endParaRPr lang="en-US"/>
        </a:p>
      </dgm:t>
    </dgm:pt>
    <dgm:pt modelId="{8D28DDCD-CEF5-41BF-883A-890194859E05}">
      <dgm:prSet phldrT="[Text]"/>
      <dgm:spPr/>
      <dgm:t>
        <a:bodyPr/>
        <a:lstStyle/>
        <a:p>
          <a:r>
            <a:rPr lang="en-US" dirty="0" smtClean="0"/>
            <a:t>Change in Precipitation</a:t>
          </a:r>
          <a:endParaRPr lang="en-US" dirty="0"/>
        </a:p>
      </dgm:t>
    </dgm:pt>
    <dgm:pt modelId="{ED220BD3-85F6-47AC-A0DE-00E1BDD908C4}" type="parTrans" cxnId="{F35A816D-64D0-4E17-807A-5D629408106F}">
      <dgm:prSet/>
      <dgm:spPr/>
      <dgm:t>
        <a:bodyPr/>
        <a:lstStyle/>
        <a:p>
          <a:endParaRPr lang="en-US"/>
        </a:p>
      </dgm:t>
    </dgm:pt>
    <dgm:pt modelId="{0025F611-63F8-42E9-BAB6-283EE4C4E97C}" type="sibTrans" cxnId="{F35A816D-64D0-4E17-807A-5D629408106F}">
      <dgm:prSet/>
      <dgm:spPr/>
      <dgm:t>
        <a:bodyPr/>
        <a:lstStyle/>
        <a:p>
          <a:endParaRPr lang="en-US"/>
        </a:p>
      </dgm:t>
    </dgm:pt>
    <dgm:pt modelId="{E3E63701-4308-45CA-A66B-3719180D95B2}" type="pres">
      <dgm:prSet presAssocID="{E82DC8A0-9F8D-4FDF-851C-FF7E07CD98F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8B166C-FD5C-4161-B68C-50926FED4C06}" type="pres">
      <dgm:prSet presAssocID="{3BD529A3-2140-4794-A818-FF4DEFB982FD}" presName="parentLin" presStyleCnt="0"/>
      <dgm:spPr/>
    </dgm:pt>
    <dgm:pt modelId="{6F213607-479F-457A-8A90-1A15CDAFDCF8}" type="pres">
      <dgm:prSet presAssocID="{3BD529A3-2140-4794-A818-FF4DEFB982F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EFE617C-BF7D-4E33-9DD6-283CFBB14D44}" type="pres">
      <dgm:prSet presAssocID="{3BD529A3-2140-4794-A818-FF4DEFB982FD}" presName="parentText" presStyleLbl="node1" presStyleIdx="0" presStyleCnt="3" custScaleX="107142" custScaleY="197135" custLinFactX="-78571" custLinFactNeighborX="-100000" custLinFactNeighborY="48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82078F-4ABC-4166-B9B3-64A133747B41}" type="pres">
      <dgm:prSet presAssocID="{3BD529A3-2140-4794-A818-FF4DEFB982FD}" presName="negativeSpace" presStyleCnt="0"/>
      <dgm:spPr/>
    </dgm:pt>
    <dgm:pt modelId="{0D797BFA-A841-4C96-9E8D-7B3ABBB1D4B0}" type="pres">
      <dgm:prSet presAssocID="{3BD529A3-2140-4794-A818-FF4DEFB982FD}" presName="childText" presStyleLbl="conFgAcc1" presStyleIdx="0" presStyleCnt="3">
        <dgm:presLayoutVars>
          <dgm:bulletEnabled val="1"/>
        </dgm:presLayoutVars>
      </dgm:prSet>
      <dgm:spPr/>
    </dgm:pt>
    <dgm:pt modelId="{FED2FACF-75E2-4E29-8FCF-1A961C82A16C}" type="pres">
      <dgm:prSet presAssocID="{4D3280FA-647D-497E-8D30-B060BD97F0E4}" presName="spaceBetweenRectangles" presStyleCnt="0"/>
      <dgm:spPr/>
    </dgm:pt>
    <dgm:pt modelId="{2D75734D-5F08-4353-A1BD-ADAA8B97E71D}" type="pres">
      <dgm:prSet presAssocID="{00A2034B-EC20-429C-9F20-2DF818E0C66E}" presName="parentLin" presStyleCnt="0"/>
      <dgm:spPr/>
    </dgm:pt>
    <dgm:pt modelId="{C502F2FE-EB92-4DDF-B301-2B55987B8F91}" type="pres">
      <dgm:prSet presAssocID="{00A2034B-EC20-429C-9F20-2DF818E0C66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4A94E66-0032-4F46-889B-F409EBF26F71}" type="pres">
      <dgm:prSet presAssocID="{00A2034B-EC20-429C-9F20-2DF818E0C66E}" presName="parentText" presStyleLbl="node1" presStyleIdx="1" presStyleCnt="3" custScaleX="117857" custScaleY="1976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A2F2A7-0A65-4819-A90D-5D32E992BCFF}" type="pres">
      <dgm:prSet presAssocID="{00A2034B-EC20-429C-9F20-2DF818E0C66E}" presName="negativeSpace" presStyleCnt="0"/>
      <dgm:spPr/>
    </dgm:pt>
    <dgm:pt modelId="{DF3B4F46-8FE2-45B8-9C63-A6E9DC70B396}" type="pres">
      <dgm:prSet presAssocID="{00A2034B-EC20-429C-9F20-2DF818E0C66E}" presName="childText" presStyleLbl="conFgAcc1" presStyleIdx="1" presStyleCnt="3">
        <dgm:presLayoutVars>
          <dgm:bulletEnabled val="1"/>
        </dgm:presLayoutVars>
      </dgm:prSet>
      <dgm:spPr/>
    </dgm:pt>
    <dgm:pt modelId="{D7B54298-DA00-4E51-B12A-0302711180A5}" type="pres">
      <dgm:prSet presAssocID="{7A924E41-3FED-492C-83F1-E27CD3E3B288}" presName="spaceBetweenRectangles" presStyleCnt="0"/>
      <dgm:spPr/>
    </dgm:pt>
    <dgm:pt modelId="{47B20D15-9FCF-45D6-9A66-3D9EE5A6C592}" type="pres">
      <dgm:prSet presAssocID="{8D28DDCD-CEF5-41BF-883A-890194859E05}" presName="parentLin" presStyleCnt="0"/>
      <dgm:spPr/>
    </dgm:pt>
    <dgm:pt modelId="{049B336F-A3CC-405F-9C98-2AC7364AC15E}" type="pres">
      <dgm:prSet presAssocID="{8D28DDCD-CEF5-41BF-883A-890194859E0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10B4CEBA-D86A-4310-B7F2-EDBEAD201B82}" type="pres">
      <dgm:prSet presAssocID="{8D28DDCD-CEF5-41BF-883A-890194859E05}" presName="parentText" presStyleLbl="node1" presStyleIdx="2" presStyleCnt="3" custScaleX="121428" custScaleY="200273" custLinFactX="1786" custLinFactNeighborX="100000" custLinFactNeighborY="263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BBA8DD-307B-43B1-A800-689459DAA33F}" type="pres">
      <dgm:prSet presAssocID="{8D28DDCD-CEF5-41BF-883A-890194859E05}" presName="negativeSpace" presStyleCnt="0"/>
      <dgm:spPr/>
    </dgm:pt>
    <dgm:pt modelId="{876BD600-7840-4046-A8D3-5ADA81E3043A}" type="pres">
      <dgm:prSet presAssocID="{8D28DDCD-CEF5-41BF-883A-890194859E0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35A816D-64D0-4E17-807A-5D629408106F}" srcId="{E82DC8A0-9F8D-4FDF-851C-FF7E07CD98FA}" destId="{8D28DDCD-CEF5-41BF-883A-890194859E05}" srcOrd="2" destOrd="0" parTransId="{ED220BD3-85F6-47AC-A0DE-00E1BDD908C4}" sibTransId="{0025F611-63F8-42E9-BAB6-283EE4C4E97C}"/>
    <dgm:cxn modelId="{DE3742C6-78D2-4CAC-9014-57E2169D02DB}" type="presOf" srcId="{00A2034B-EC20-429C-9F20-2DF818E0C66E}" destId="{C502F2FE-EB92-4DDF-B301-2B55987B8F91}" srcOrd="0" destOrd="0" presId="urn:microsoft.com/office/officeart/2005/8/layout/list1"/>
    <dgm:cxn modelId="{9D3930AC-0BB1-429D-A4B7-017A1E4BB490}" srcId="{E82DC8A0-9F8D-4FDF-851C-FF7E07CD98FA}" destId="{00A2034B-EC20-429C-9F20-2DF818E0C66E}" srcOrd="1" destOrd="0" parTransId="{7842CE7F-1EF9-46AB-8998-2EA8920FD489}" sibTransId="{7A924E41-3FED-492C-83F1-E27CD3E3B288}"/>
    <dgm:cxn modelId="{DE4B6A59-772F-4C99-94DF-729094B8BE19}" type="presOf" srcId="{3BD529A3-2140-4794-A818-FF4DEFB982FD}" destId="{6F213607-479F-457A-8A90-1A15CDAFDCF8}" srcOrd="0" destOrd="0" presId="urn:microsoft.com/office/officeart/2005/8/layout/list1"/>
    <dgm:cxn modelId="{0EC56CE9-1743-4100-ADB0-52D2C170A3C8}" type="presOf" srcId="{8D28DDCD-CEF5-41BF-883A-890194859E05}" destId="{10B4CEBA-D86A-4310-B7F2-EDBEAD201B82}" srcOrd="1" destOrd="0" presId="urn:microsoft.com/office/officeart/2005/8/layout/list1"/>
    <dgm:cxn modelId="{98FBDE61-A0B8-4457-BA4D-408AC99F283A}" type="presOf" srcId="{00A2034B-EC20-429C-9F20-2DF818E0C66E}" destId="{94A94E66-0032-4F46-889B-F409EBF26F71}" srcOrd="1" destOrd="0" presId="urn:microsoft.com/office/officeart/2005/8/layout/list1"/>
    <dgm:cxn modelId="{A64213DE-B135-4D92-AB2A-1C9947C197AA}" type="presOf" srcId="{E82DC8A0-9F8D-4FDF-851C-FF7E07CD98FA}" destId="{E3E63701-4308-45CA-A66B-3719180D95B2}" srcOrd="0" destOrd="0" presId="urn:microsoft.com/office/officeart/2005/8/layout/list1"/>
    <dgm:cxn modelId="{A9600675-929C-4B60-AC07-AC170FADEB4A}" type="presOf" srcId="{8D28DDCD-CEF5-41BF-883A-890194859E05}" destId="{049B336F-A3CC-405F-9C98-2AC7364AC15E}" srcOrd="0" destOrd="0" presId="urn:microsoft.com/office/officeart/2005/8/layout/list1"/>
    <dgm:cxn modelId="{D482FB92-07E1-4180-BE2E-B48B6F851F75}" srcId="{E82DC8A0-9F8D-4FDF-851C-FF7E07CD98FA}" destId="{3BD529A3-2140-4794-A818-FF4DEFB982FD}" srcOrd="0" destOrd="0" parTransId="{E5CEB54F-F5D1-4EDE-81FD-F65128461167}" sibTransId="{4D3280FA-647D-497E-8D30-B060BD97F0E4}"/>
    <dgm:cxn modelId="{347E45AE-DAD3-4AEF-8E17-04ECB2051A4F}" type="presOf" srcId="{3BD529A3-2140-4794-A818-FF4DEFB982FD}" destId="{3EFE617C-BF7D-4E33-9DD6-283CFBB14D44}" srcOrd="1" destOrd="0" presId="urn:microsoft.com/office/officeart/2005/8/layout/list1"/>
    <dgm:cxn modelId="{9746AB14-2FAC-4D6B-A260-C275D400AA07}" type="presParOf" srcId="{E3E63701-4308-45CA-A66B-3719180D95B2}" destId="{BD8B166C-FD5C-4161-B68C-50926FED4C06}" srcOrd="0" destOrd="0" presId="urn:microsoft.com/office/officeart/2005/8/layout/list1"/>
    <dgm:cxn modelId="{A406251B-9668-4CAF-B46A-926E98DA8C3A}" type="presParOf" srcId="{BD8B166C-FD5C-4161-B68C-50926FED4C06}" destId="{6F213607-479F-457A-8A90-1A15CDAFDCF8}" srcOrd="0" destOrd="0" presId="urn:microsoft.com/office/officeart/2005/8/layout/list1"/>
    <dgm:cxn modelId="{D22CA891-F95B-4031-B3F7-402BE40448BA}" type="presParOf" srcId="{BD8B166C-FD5C-4161-B68C-50926FED4C06}" destId="{3EFE617C-BF7D-4E33-9DD6-283CFBB14D44}" srcOrd="1" destOrd="0" presId="urn:microsoft.com/office/officeart/2005/8/layout/list1"/>
    <dgm:cxn modelId="{4B99D586-0F03-4C16-BAAE-44132FA2ACDA}" type="presParOf" srcId="{E3E63701-4308-45CA-A66B-3719180D95B2}" destId="{8D82078F-4ABC-4166-B9B3-64A133747B41}" srcOrd="1" destOrd="0" presId="urn:microsoft.com/office/officeart/2005/8/layout/list1"/>
    <dgm:cxn modelId="{336BB8A4-7A5C-4E04-8B3F-DF3A35C2DAB0}" type="presParOf" srcId="{E3E63701-4308-45CA-A66B-3719180D95B2}" destId="{0D797BFA-A841-4C96-9E8D-7B3ABBB1D4B0}" srcOrd="2" destOrd="0" presId="urn:microsoft.com/office/officeart/2005/8/layout/list1"/>
    <dgm:cxn modelId="{A10BD79C-1BCA-4C35-AE51-11D0D8D1276B}" type="presParOf" srcId="{E3E63701-4308-45CA-A66B-3719180D95B2}" destId="{FED2FACF-75E2-4E29-8FCF-1A961C82A16C}" srcOrd="3" destOrd="0" presId="urn:microsoft.com/office/officeart/2005/8/layout/list1"/>
    <dgm:cxn modelId="{492CFD19-C936-4EB7-ADC8-06B76AEACAC6}" type="presParOf" srcId="{E3E63701-4308-45CA-A66B-3719180D95B2}" destId="{2D75734D-5F08-4353-A1BD-ADAA8B97E71D}" srcOrd="4" destOrd="0" presId="urn:microsoft.com/office/officeart/2005/8/layout/list1"/>
    <dgm:cxn modelId="{681D4B1C-3EF8-4C17-A8A3-D54977164C55}" type="presParOf" srcId="{2D75734D-5F08-4353-A1BD-ADAA8B97E71D}" destId="{C502F2FE-EB92-4DDF-B301-2B55987B8F91}" srcOrd="0" destOrd="0" presId="urn:microsoft.com/office/officeart/2005/8/layout/list1"/>
    <dgm:cxn modelId="{E82E33EF-C90C-40AC-8DEC-7863A1E108D9}" type="presParOf" srcId="{2D75734D-5F08-4353-A1BD-ADAA8B97E71D}" destId="{94A94E66-0032-4F46-889B-F409EBF26F71}" srcOrd="1" destOrd="0" presId="urn:microsoft.com/office/officeart/2005/8/layout/list1"/>
    <dgm:cxn modelId="{9DEE146B-280B-48FB-A1AD-7C8AB34DFC74}" type="presParOf" srcId="{E3E63701-4308-45CA-A66B-3719180D95B2}" destId="{96A2F2A7-0A65-4819-A90D-5D32E992BCFF}" srcOrd="5" destOrd="0" presId="urn:microsoft.com/office/officeart/2005/8/layout/list1"/>
    <dgm:cxn modelId="{30F39CEF-FFAA-4731-818C-07AB358A8EF6}" type="presParOf" srcId="{E3E63701-4308-45CA-A66B-3719180D95B2}" destId="{DF3B4F46-8FE2-45B8-9C63-A6E9DC70B396}" srcOrd="6" destOrd="0" presId="urn:microsoft.com/office/officeart/2005/8/layout/list1"/>
    <dgm:cxn modelId="{E4C9BB4B-579E-4E16-A493-367FF5FFC486}" type="presParOf" srcId="{E3E63701-4308-45CA-A66B-3719180D95B2}" destId="{D7B54298-DA00-4E51-B12A-0302711180A5}" srcOrd="7" destOrd="0" presId="urn:microsoft.com/office/officeart/2005/8/layout/list1"/>
    <dgm:cxn modelId="{27ED0BFD-DFAF-41C1-BBAC-61E5087E6936}" type="presParOf" srcId="{E3E63701-4308-45CA-A66B-3719180D95B2}" destId="{47B20D15-9FCF-45D6-9A66-3D9EE5A6C592}" srcOrd="8" destOrd="0" presId="urn:microsoft.com/office/officeart/2005/8/layout/list1"/>
    <dgm:cxn modelId="{AE8719B7-9E34-4156-892C-F65AA376D0D3}" type="presParOf" srcId="{47B20D15-9FCF-45D6-9A66-3D9EE5A6C592}" destId="{049B336F-A3CC-405F-9C98-2AC7364AC15E}" srcOrd="0" destOrd="0" presId="urn:microsoft.com/office/officeart/2005/8/layout/list1"/>
    <dgm:cxn modelId="{6B683D58-82B2-4CBB-87BD-53854E3159BA}" type="presParOf" srcId="{47B20D15-9FCF-45D6-9A66-3D9EE5A6C592}" destId="{10B4CEBA-D86A-4310-B7F2-EDBEAD201B82}" srcOrd="1" destOrd="0" presId="urn:microsoft.com/office/officeart/2005/8/layout/list1"/>
    <dgm:cxn modelId="{EBF3E7EC-6F1F-44F8-BAC3-A3ED466F4909}" type="presParOf" srcId="{E3E63701-4308-45CA-A66B-3719180D95B2}" destId="{E3BBA8DD-307B-43B1-A800-689459DAA33F}" srcOrd="9" destOrd="0" presId="urn:microsoft.com/office/officeart/2005/8/layout/list1"/>
    <dgm:cxn modelId="{446241D0-CF04-4665-ACCD-605BB8605F7D}" type="presParOf" srcId="{E3E63701-4308-45CA-A66B-3719180D95B2}" destId="{876BD600-7840-4046-A8D3-5ADA81E3043A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D83E87-7F40-443B-AB14-210C37E8B3CF}" type="doc">
      <dgm:prSet loTypeId="urn:microsoft.com/office/officeart/2005/8/layout/pyramid3" loCatId="pyramid" qsTypeId="urn:microsoft.com/office/officeart/2005/8/quickstyle/simple3" qsCatId="simple" csTypeId="urn:microsoft.com/office/officeart/2005/8/colors/colorful1" csCatId="colorful" phldr="1"/>
      <dgm:spPr/>
    </dgm:pt>
    <dgm:pt modelId="{844A9135-180A-43A2-AF07-831EDC567A32}">
      <dgm:prSet phldrT="[Text]"/>
      <dgm:spPr/>
      <dgm:t>
        <a:bodyPr/>
        <a:lstStyle/>
        <a:p>
          <a:endParaRPr lang="en-US" dirty="0"/>
        </a:p>
      </dgm:t>
    </dgm:pt>
    <dgm:pt modelId="{56907BD4-51A0-47C5-8904-A3134050079B}" type="parTrans" cxnId="{C106E371-AA89-492D-8295-5E4AE55070B0}">
      <dgm:prSet/>
      <dgm:spPr/>
      <dgm:t>
        <a:bodyPr/>
        <a:lstStyle/>
        <a:p>
          <a:endParaRPr lang="en-US"/>
        </a:p>
      </dgm:t>
    </dgm:pt>
    <dgm:pt modelId="{BA01A6A1-006B-4E4A-8315-C7EAB0769B73}" type="sibTrans" cxnId="{C106E371-AA89-492D-8295-5E4AE55070B0}">
      <dgm:prSet/>
      <dgm:spPr/>
      <dgm:t>
        <a:bodyPr/>
        <a:lstStyle/>
        <a:p>
          <a:endParaRPr lang="en-US"/>
        </a:p>
      </dgm:t>
    </dgm:pt>
    <dgm:pt modelId="{43D439BE-06DB-46E8-9786-7AD0590404A1}">
      <dgm:prSet phldrT="[Text]" custT="1"/>
      <dgm:spPr/>
      <dgm:t>
        <a:bodyPr/>
        <a:lstStyle/>
        <a:p>
          <a:endParaRPr lang="en-US" sz="2400" dirty="0">
            <a:latin typeface="Book Antiqua" pitchFamily="18" charset="0"/>
          </a:endParaRPr>
        </a:p>
      </dgm:t>
    </dgm:pt>
    <dgm:pt modelId="{CA1F92DD-4301-42EC-8866-8DA55184B60C}" type="parTrans" cxnId="{3212E3FA-AA12-4AEF-A17B-75ED2DA93EB6}">
      <dgm:prSet/>
      <dgm:spPr/>
      <dgm:t>
        <a:bodyPr/>
        <a:lstStyle/>
        <a:p>
          <a:endParaRPr lang="en-US"/>
        </a:p>
      </dgm:t>
    </dgm:pt>
    <dgm:pt modelId="{AB348CB1-EABE-4687-9F98-A9CBE96DDB7C}" type="sibTrans" cxnId="{3212E3FA-AA12-4AEF-A17B-75ED2DA93EB6}">
      <dgm:prSet/>
      <dgm:spPr/>
      <dgm:t>
        <a:bodyPr/>
        <a:lstStyle/>
        <a:p>
          <a:endParaRPr lang="en-US"/>
        </a:p>
      </dgm:t>
    </dgm:pt>
    <dgm:pt modelId="{6270988E-3299-4F3B-BCEA-2D140A2BA6A5}">
      <dgm:prSet phldrT="[Text]" custT="1"/>
      <dgm:spPr/>
      <dgm:t>
        <a:bodyPr/>
        <a:lstStyle/>
        <a:p>
          <a:r>
            <a:rPr lang="en-US" sz="2800" dirty="0" smtClean="0"/>
            <a:t>Past 100 years:</a:t>
          </a:r>
        </a:p>
        <a:p>
          <a:r>
            <a:rPr lang="en-US" sz="2400" dirty="0" smtClean="0">
              <a:latin typeface="Book Antiqua" pitchFamily="18" charset="0"/>
            </a:rPr>
            <a:t>0.98 – 1.62</a:t>
          </a:r>
          <a:endParaRPr lang="en-US" sz="2400" dirty="0">
            <a:latin typeface="Book Antiqua" pitchFamily="18" charset="0"/>
          </a:endParaRPr>
        </a:p>
      </dgm:t>
    </dgm:pt>
    <dgm:pt modelId="{3D635832-38B1-4B87-86D2-564BF06896AD}" type="parTrans" cxnId="{03FE7C9F-3FA6-4D10-9E59-BC53C7A9D17F}">
      <dgm:prSet/>
      <dgm:spPr/>
      <dgm:t>
        <a:bodyPr/>
        <a:lstStyle/>
        <a:p>
          <a:endParaRPr lang="en-US"/>
        </a:p>
      </dgm:t>
    </dgm:pt>
    <dgm:pt modelId="{376A9128-7C5A-4AF8-B737-A2067DC5A192}" type="sibTrans" cxnId="{03FE7C9F-3FA6-4D10-9E59-BC53C7A9D17F}">
      <dgm:prSet/>
      <dgm:spPr/>
      <dgm:t>
        <a:bodyPr/>
        <a:lstStyle/>
        <a:p>
          <a:endParaRPr lang="en-US"/>
        </a:p>
      </dgm:t>
    </dgm:pt>
    <dgm:pt modelId="{B11C59ED-B5D7-428F-BFBD-653EE7E3B484}" type="pres">
      <dgm:prSet presAssocID="{1FD83E87-7F40-443B-AB14-210C37E8B3CF}" presName="Name0" presStyleCnt="0">
        <dgm:presLayoutVars>
          <dgm:dir/>
          <dgm:animLvl val="lvl"/>
          <dgm:resizeHandles val="exact"/>
        </dgm:presLayoutVars>
      </dgm:prSet>
      <dgm:spPr/>
    </dgm:pt>
    <dgm:pt modelId="{9CDE7C10-5E42-4744-96B9-EEE433B34B0B}" type="pres">
      <dgm:prSet presAssocID="{844A9135-180A-43A2-AF07-831EDC567A32}" presName="Name8" presStyleCnt="0"/>
      <dgm:spPr/>
    </dgm:pt>
    <dgm:pt modelId="{D273D3D9-3AF1-466B-A5A6-04A160EFFE24}" type="pres">
      <dgm:prSet presAssocID="{844A9135-180A-43A2-AF07-831EDC567A32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6912A-EC73-46D9-A060-676210CBE5DD}" type="pres">
      <dgm:prSet presAssocID="{844A9135-180A-43A2-AF07-831EDC567A3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5929E9-F0DC-4849-BCD3-90E3F1A5C5CE}" type="pres">
      <dgm:prSet presAssocID="{43D439BE-06DB-46E8-9786-7AD0590404A1}" presName="Name8" presStyleCnt="0"/>
      <dgm:spPr/>
    </dgm:pt>
    <dgm:pt modelId="{A4E43ACD-1B2B-4EDD-AF5D-9D1533BA1CBE}" type="pres">
      <dgm:prSet presAssocID="{43D439BE-06DB-46E8-9786-7AD0590404A1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37AA81-0E72-4610-BB4C-B054431D9F68}" type="pres">
      <dgm:prSet presAssocID="{43D439BE-06DB-46E8-9786-7AD0590404A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46C9F4-BDE4-4B4E-8015-171BEB6C9660}" type="pres">
      <dgm:prSet presAssocID="{6270988E-3299-4F3B-BCEA-2D140A2BA6A5}" presName="Name8" presStyleCnt="0"/>
      <dgm:spPr/>
    </dgm:pt>
    <dgm:pt modelId="{7EB7DFCE-C634-4D4F-B0CE-8DD4A14B8310}" type="pres">
      <dgm:prSet presAssocID="{6270988E-3299-4F3B-BCEA-2D140A2BA6A5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C99A9-642C-4EF5-9970-96F7D42283FC}" type="pres">
      <dgm:prSet presAssocID="{6270988E-3299-4F3B-BCEA-2D140A2BA6A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FE7C9F-3FA6-4D10-9E59-BC53C7A9D17F}" srcId="{1FD83E87-7F40-443B-AB14-210C37E8B3CF}" destId="{6270988E-3299-4F3B-BCEA-2D140A2BA6A5}" srcOrd="2" destOrd="0" parTransId="{3D635832-38B1-4B87-86D2-564BF06896AD}" sibTransId="{376A9128-7C5A-4AF8-B737-A2067DC5A192}"/>
    <dgm:cxn modelId="{01B7D076-58F1-4498-AEED-959EB38EB5B6}" type="presOf" srcId="{844A9135-180A-43A2-AF07-831EDC567A32}" destId="{80E6912A-EC73-46D9-A060-676210CBE5DD}" srcOrd="1" destOrd="0" presId="urn:microsoft.com/office/officeart/2005/8/layout/pyramid3"/>
    <dgm:cxn modelId="{4F55C85B-EBCD-4597-8A90-711198A2BA8D}" type="presOf" srcId="{6270988E-3299-4F3B-BCEA-2D140A2BA6A5}" destId="{7EB7DFCE-C634-4D4F-B0CE-8DD4A14B8310}" srcOrd="0" destOrd="0" presId="urn:microsoft.com/office/officeart/2005/8/layout/pyramid3"/>
    <dgm:cxn modelId="{FAB3CE9B-75B7-47F2-B92C-20863D7FD849}" type="presOf" srcId="{43D439BE-06DB-46E8-9786-7AD0590404A1}" destId="{CA37AA81-0E72-4610-BB4C-B054431D9F68}" srcOrd="1" destOrd="0" presId="urn:microsoft.com/office/officeart/2005/8/layout/pyramid3"/>
    <dgm:cxn modelId="{3212E3FA-AA12-4AEF-A17B-75ED2DA93EB6}" srcId="{1FD83E87-7F40-443B-AB14-210C37E8B3CF}" destId="{43D439BE-06DB-46E8-9786-7AD0590404A1}" srcOrd="1" destOrd="0" parTransId="{CA1F92DD-4301-42EC-8866-8DA55184B60C}" sibTransId="{AB348CB1-EABE-4687-9F98-A9CBE96DDB7C}"/>
    <dgm:cxn modelId="{DEBD23BB-AE01-49C0-809E-864BFE9EDF59}" type="presOf" srcId="{43D439BE-06DB-46E8-9786-7AD0590404A1}" destId="{A4E43ACD-1B2B-4EDD-AF5D-9D1533BA1CBE}" srcOrd="0" destOrd="0" presId="urn:microsoft.com/office/officeart/2005/8/layout/pyramid3"/>
    <dgm:cxn modelId="{C106E371-AA89-492D-8295-5E4AE55070B0}" srcId="{1FD83E87-7F40-443B-AB14-210C37E8B3CF}" destId="{844A9135-180A-43A2-AF07-831EDC567A32}" srcOrd="0" destOrd="0" parTransId="{56907BD4-51A0-47C5-8904-A3134050079B}" sibTransId="{BA01A6A1-006B-4E4A-8315-C7EAB0769B73}"/>
    <dgm:cxn modelId="{5A7432A0-CFBB-417C-8CFA-775EE624A940}" type="presOf" srcId="{6270988E-3299-4F3B-BCEA-2D140A2BA6A5}" destId="{B09C99A9-642C-4EF5-9970-96F7D42283FC}" srcOrd="1" destOrd="0" presId="urn:microsoft.com/office/officeart/2005/8/layout/pyramid3"/>
    <dgm:cxn modelId="{83795974-E35C-4883-8B7B-1366D91ACF9D}" type="presOf" srcId="{844A9135-180A-43A2-AF07-831EDC567A32}" destId="{D273D3D9-3AF1-466B-A5A6-04A160EFFE24}" srcOrd="0" destOrd="0" presId="urn:microsoft.com/office/officeart/2005/8/layout/pyramid3"/>
    <dgm:cxn modelId="{573CEF48-DE09-427F-BA38-C51A8B0E2315}" type="presOf" srcId="{1FD83E87-7F40-443B-AB14-210C37E8B3CF}" destId="{B11C59ED-B5D7-428F-BFBD-653EE7E3B484}" srcOrd="0" destOrd="0" presId="urn:microsoft.com/office/officeart/2005/8/layout/pyramid3"/>
    <dgm:cxn modelId="{96B4D281-AD94-4BCF-8D47-821CD2C8D5BF}" type="presParOf" srcId="{B11C59ED-B5D7-428F-BFBD-653EE7E3B484}" destId="{9CDE7C10-5E42-4744-96B9-EEE433B34B0B}" srcOrd="0" destOrd="0" presId="urn:microsoft.com/office/officeart/2005/8/layout/pyramid3"/>
    <dgm:cxn modelId="{419EE3A8-8A83-4895-81A0-EA0F744E1875}" type="presParOf" srcId="{9CDE7C10-5E42-4744-96B9-EEE433B34B0B}" destId="{D273D3D9-3AF1-466B-A5A6-04A160EFFE24}" srcOrd="0" destOrd="0" presId="urn:microsoft.com/office/officeart/2005/8/layout/pyramid3"/>
    <dgm:cxn modelId="{83C0402C-2FDA-4B5C-94CD-F91EBC1177A8}" type="presParOf" srcId="{9CDE7C10-5E42-4744-96B9-EEE433B34B0B}" destId="{80E6912A-EC73-46D9-A060-676210CBE5DD}" srcOrd="1" destOrd="0" presId="urn:microsoft.com/office/officeart/2005/8/layout/pyramid3"/>
    <dgm:cxn modelId="{AE3BD151-1E2A-4C5E-B40C-007954E6D849}" type="presParOf" srcId="{B11C59ED-B5D7-428F-BFBD-653EE7E3B484}" destId="{A35929E9-F0DC-4849-BCD3-90E3F1A5C5CE}" srcOrd="1" destOrd="0" presId="urn:microsoft.com/office/officeart/2005/8/layout/pyramid3"/>
    <dgm:cxn modelId="{99DA605E-99EC-4787-984C-14EAFA87E355}" type="presParOf" srcId="{A35929E9-F0DC-4849-BCD3-90E3F1A5C5CE}" destId="{A4E43ACD-1B2B-4EDD-AF5D-9D1533BA1CBE}" srcOrd="0" destOrd="0" presId="urn:microsoft.com/office/officeart/2005/8/layout/pyramid3"/>
    <dgm:cxn modelId="{16938A7D-ED4B-4DC1-9C12-3572D92FE62D}" type="presParOf" srcId="{A35929E9-F0DC-4849-BCD3-90E3F1A5C5CE}" destId="{CA37AA81-0E72-4610-BB4C-B054431D9F68}" srcOrd="1" destOrd="0" presId="urn:microsoft.com/office/officeart/2005/8/layout/pyramid3"/>
    <dgm:cxn modelId="{D2CBA74B-18F4-4663-9528-DCCD8BE2B6C8}" type="presParOf" srcId="{B11C59ED-B5D7-428F-BFBD-653EE7E3B484}" destId="{F246C9F4-BDE4-4B4E-8015-171BEB6C9660}" srcOrd="2" destOrd="0" presId="urn:microsoft.com/office/officeart/2005/8/layout/pyramid3"/>
    <dgm:cxn modelId="{934FFB16-4AF7-4DCC-8076-4AAFF4E791E1}" type="presParOf" srcId="{F246C9F4-BDE4-4B4E-8015-171BEB6C9660}" destId="{7EB7DFCE-C634-4D4F-B0CE-8DD4A14B8310}" srcOrd="0" destOrd="0" presId="urn:microsoft.com/office/officeart/2005/8/layout/pyramid3"/>
    <dgm:cxn modelId="{9ED42804-283D-41CB-BFBB-40093CF5FD05}" type="presParOf" srcId="{F246C9F4-BDE4-4B4E-8015-171BEB6C9660}" destId="{B09C99A9-642C-4EF5-9970-96F7D42283FC}" srcOrd="1" destOrd="0" presId="urn:microsoft.com/office/officeart/2005/8/layout/pyramid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C1B-6801-43F4-A919-42AF5CCB7C1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5A1F-2AE0-469B-B584-6137067B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C1B-6801-43F4-A919-42AF5CCB7C1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5A1F-2AE0-469B-B584-6137067B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C1B-6801-43F4-A919-42AF5CCB7C1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5A1F-2AE0-469B-B584-6137067B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C1B-6801-43F4-A919-42AF5CCB7C1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5A1F-2AE0-469B-B584-6137067B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C1B-6801-43F4-A919-42AF5CCB7C1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5A1F-2AE0-469B-B584-6137067B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C1B-6801-43F4-A919-42AF5CCB7C1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5A1F-2AE0-469B-B584-6137067B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C1B-6801-43F4-A919-42AF5CCB7C1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5A1F-2AE0-469B-B584-6137067B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C1B-6801-43F4-A919-42AF5CCB7C1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5A1F-2AE0-469B-B584-6137067B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C1B-6801-43F4-A919-42AF5CCB7C1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5A1F-2AE0-469B-B584-6137067B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C1B-6801-43F4-A919-42AF5CCB7C1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5A1F-2AE0-469B-B584-6137067B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C1B-6801-43F4-A919-42AF5CCB7C1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A65A1F-2AE0-469B-B584-6137067B8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57AC1B-6801-43F4-A919-42AF5CCB7C13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A65A1F-2AE0-469B-B584-6137067B8DD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hyperlink" Target="http://www.youtube.com/watch?v=C3pujlkSTqo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3pujlkSTgo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Warming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Negative Effects on our Environment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Presented by Heather Laputka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309691">
            <a:off x="-51857" y="997689"/>
            <a:ext cx="3434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tooltip="YouTube.com - Global Warming"/>
              </a:rPr>
              <a:t>YouTube.com - Global Warming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447800" y="1371600"/>
          <a:ext cx="6096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81200" y="990600"/>
            <a:ext cx="4953000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81200" y="1219200"/>
            <a:ext cx="4953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Increased Global Average Temperature:</a:t>
            </a:r>
          </a:p>
          <a:p>
            <a:pPr algn="ctr"/>
            <a:r>
              <a:rPr lang="en-US" sz="2000" dirty="0" smtClean="0"/>
              <a:t>The Main &amp; Most Detrimental Effect</a:t>
            </a:r>
          </a:p>
          <a:p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447800" y="2590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 rot="3139095">
            <a:off x="415333" y="4374244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According to Michelle </a:t>
            </a:r>
            <a:r>
              <a:rPr lang="en-US" dirty="0" err="1" smtClean="0">
                <a:solidFill>
                  <a:schemeClr val="accent4"/>
                </a:solidFill>
              </a:rPr>
              <a:t>LaRowe</a:t>
            </a:r>
            <a:r>
              <a:rPr lang="en-US" dirty="0" smtClean="0">
                <a:solidFill>
                  <a:schemeClr val="accent4"/>
                </a:solidFill>
              </a:rPr>
              <a:t>: ehow.com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4191000"/>
            <a:ext cx="3048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 smtClean="0"/>
              <a:t>By the year 2100: </a:t>
            </a:r>
          </a:p>
          <a:p>
            <a:pPr lvl="0" algn="ctr"/>
            <a:r>
              <a:rPr lang="en-US" sz="2400" dirty="0" smtClean="0">
                <a:latin typeface="Book Antiqua" pitchFamily="18" charset="0"/>
              </a:rPr>
              <a:t>2.o – 11.5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2667000"/>
            <a:ext cx="426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 smtClean="0"/>
              <a:t>After 2100:</a:t>
            </a:r>
          </a:p>
          <a:p>
            <a:pPr lvl="0" algn="ctr"/>
            <a:r>
              <a:rPr lang="en-US" sz="2400" dirty="0" smtClean="0"/>
              <a:t>Average Global Temperature will continue to rise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971800" y="5486400"/>
            <a:ext cx="5943600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85800" y="914400"/>
            <a:ext cx="2438400" cy="68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rot="20798722">
            <a:off x="23102" y="1996432"/>
            <a:ext cx="6178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Frequent Drought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 rot="408731">
            <a:off x="2623171" y="3649522"/>
            <a:ext cx="6342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Frequent Flooding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278314">
            <a:off x="261517" y="4222370"/>
            <a:ext cx="26977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Poverty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9144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Areas of: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563880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Have an Increased Danger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impal\AppData\Local\Microsoft\Windows\Temporary Internet Files\Content.IE5\U2M4XZXM\MPj0438407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06337">
            <a:off x="325356" y="2154525"/>
            <a:ext cx="4150079" cy="414613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62200" y="838200"/>
            <a:ext cx="660200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2Left"/>
              <a:lightRig rig="threePt" dir="t"/>
            </a:scene3d>
          </a:bodyPr>
          <a:lstStyle/>
          <a:p>
            <a:pPr algn="ctr"/>
            <a:r>
              <a:rPr lang="en-US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Change in Climate</a:t>
            </a:r>
          </a:p>
          <a:p>
            <a:pPr algn="ctr"/>
            <a:r>
              <a:rPr lang="en-US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&amp; Precipitation</a:t>
            </a:r>
            <a:endParaRPr lang="en-US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0" y="3352800"/>
            <a:ext cx="4114800" cy="2057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29200" y="3581400"/>
            <a:ext cx="32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Making our Earth uncomfortable to live on.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0" y="1371600"/>
            <a:ext cx="6019800" cy="4038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24000" y="1600200"/>
            <a:ext cx="6019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“ Many People don’t realize that we are committed right now to a significant amount of global warming and sea level rise…the longer we wait to do something about it, the more change we will have.”</a:t>
            </a:r>
          </a:p>
          <a:p>
            <a:pPr algn="ctr"/>
            <a:endParaRPr lang="en-US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57200" y="5867400"/>
            <a:ext cx="838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-Gerald </a:t>
            </a:r>
            <a:r>
              <a:rPr lang="en-US" sz="2400" dirty="0" err="1" smtClean="0"/>
              <a:t>Meehl</a:t>
            </a:r>
            <a:r>
              <a:rPr lang="en-US" sz="2400" dirty="0" smtClean="0"/>
              <a:t>, The National Center for Atmospheric Research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 rot="16200000">
            <a:off x="-838200" y="3124200"/>
            <a:ext cx="27432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16200000">
            <a:off x="-515033" y="3182035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Sources: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762000"/>
            <a:ext cx="6705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Global Warming</a:t>
            </a:r>
            <a:r>
              <a:rPr lang="en-US" dirty="0" smtClean="0"/>
              <a:t>. </a:t>
            </a:r>
            <a:r>
              <a:rPr lang="en-US" dirty="0" err="1" smtClean="0"/>
              <a:t>Narr</a:t>
            </a:r>
            <a:r>
              <a:rPr lang="en-US" dirty="0" smtClean="0"/>
              <a:t>. Leonardo </a:t>
            </a:r>
            <a:r>
              <a:rPr lang="en-US" dirty="0" err="1" smtClean="0"/>
              <a:t>Decaprio</a:t>
            </a:r>
            <a:r>
              <a:rPr lang="en-US" dirty="0" smtClean="0"/>
              <a:t>. YouTube. 19 July. 2006. &lt;</a:t>
            </a:r>
            <a:r>
              <a:rPr lang="en-US" u="sng" dirty="0" smtClean="0">
                <a:hlinkClick r:id="rId2"/>
              </a:rPr>
              <a:t>http://www.youtube.com/watch?v=C3pujlkSTgo</a:t>
            </a:r>
            <a:r>
              <a:rPr lang="en-US" dirty="0" smtClean="0"/>
              <a:t>&gt;.</a:t>
            </a:r>
          </a:p>
          <a:p>
            <a:r>
              <a:rPr lang="en-US" dirty="0" smtClean="0"/>
              <a:t> </a:t>
            </a:r>
          </a:p>
          <a:p>
            <a:r>
              <a:rPr lang="en-US" dirty="0" err="1" smtClean="0"/>
              <a:t>LaRowe</a:t>
            </a:r>
            <a:r>
              <a:rPr lang="en-US" dirty="0" smtClean="0"/>
              <a:t>, Michelle. </a:t>
            </a:r>
            <a:r>
              <a:rPr lang="en-US" u="sng" dirty="0" smtClean="0"/>
              <a:t>About the Negative Effects of Global Warming</a:t>
            </a:r>
            <a:r>
              <a:rPr lang="en-US" dirty="0" smtClean="0"/>
              <a:t>. Date Accessed: 14 September. 2009. &lt;http://www.ehow.com/about_4567296_negative-effects-global-warming.html&gt;.</a:t>
            </a:r>
          </a:p>
          <a:p>
            <a:r>
              <a:rPr lang="en-US" dirty="0" smtClean="0"/>
              <a:t> </a:t>
            </a:r>
          </a:p>
          <a:p>
            <a:r>
              <a:rPr lang="en-US" dirty="0" err="1" smtClean="0"/>
              <a:t>Seamon</a:t>
            </a:r>
            <a:r>
              <a:rPr lang="en-US" dirty="0" smtClean="0"/>
              <a:t>, Greg. </a:t>
            </a:r>
            <a:r>
              <a:rPr lang="en-US" u="sng" dirty="0" smtClean="0"/>
              <a:t>Global Warming/Climate Change: What Can We Do About It?</a:t>
            </a:r>
            <a:r>
              <a:rPr lang="en-US" dirty="0" smtClean="0"/>
              <a:t>. 3 March. 2009. Date Accessed: 14 September. 2009. &lt;http://www.eartheasy.com/blog/2009/03/global-warming-climate-change-what-we-can-do-about-it/&gt;.</a:t>
            </a:r>
          </a:p>
          <a:p>
            <a:r>
              <a:rPr lang="en-US" dirty="0" smtClean="0"/>
              <a:t> </a:t>
            </a:r>
          </a:p>
          <a:p>
            <a:r>
              <a:rPr lang="en-US" u="sng" dirty="0" smtClean="0"/>
              <a:t>What is G8?</a:t>
            </a:r>
            <a:r>
              <a:rPr lang="en-US" dirty="0" smtClean="0"/>
              <a:t>. Date Accessed: 17 September. 2009. &lt;http://library.thinkquest.org/05aug/01746/IT_wt%20is%20G8.htm&gt;.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Wong, Bryan. </a:t>
            </a:r>
            <a:r>
              <a:rPr lang="en-US" u="sng" dirty="0" smtClean="0"/>
              <a:t>Negative Effects of Global Warming</a:t>
            </a:r>
            <a:r>
              <a:rPr lang="en-US" dirty="0" smtClean="0"/>
              <a:t>. 8 May. 2007. Date Accessed: 14 September. 2009. &lt;http://ezinearticles.com/?Negative-Effects-of-Global-Warming&amp;id=557033&gt;.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227</TotalTime>
  <Words>164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Global Warming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laputka</dc:creator>
  <cp:lastModifiedBy>jim laputka</cp:lastModifiedBy>
  <cp:revision>24</cp:revision>
  <dcterms:created xsi:type="dcterms:W3CDTF">2009-10-08T01:36:29Z</dcterms:created>
  <dcterms:modified xsi:type="dcterms:W3CDTF">2009-10-09T03:02:29Z</dcterms:modified>
</cp:coreProperties>
</file>