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DC8A0-9F8D-4FDF-851C-FF7E07CD98FA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BD529A3-2140-4794-A818-FF4DEFB982FD}">
      <dgm:prSet phldrT="[Text]"/>
      <dgm:spPr/>
      <dgm:t>
        <a:bodyPr/>
        <a:lstStyle/>
        <a:p>
          <a:r>
            <a:rPr lang="en-US" dirty="0" smtClean="0"/>
            <a:t>The Important Role Human Beings Play </a:t>
          </a:r>
          <a:endParaRPr lang="en-US" dirty="0"/>
        </a:p>
      </dgm:t>
    </dgm:pt>
    <dgm:pt modelId="{E5CEB54F-F5D1-4EDE-81FD-F65128461167}" type="parTrans" cxnId="{D482FB92-07E1-4180-BE2E-B48B6F851F75}">
      <dgm:prSet/>
      <dgm:spPr/>
      <dgm:t>
        <a:bodyPr/>
        <a:lstStyle/>
        <a:p>
          <a:endParaRPr lang="en-US"/>
        </a:p>
      </dgm:t>
    </dgm:pt>
    <dgm:pt modelId="{4D3280FA-647D-497E-8D30-B060BD97F0E4}" type="sibTrans" cxnId="{D482FB92-07E1-4180-BE2E-B48B6F851F75}">
      <dgm:prSet/>
      <dgm:spPr/>
      <dgm:t>
        <a:bodyPr/>
        <a:lstStyle/>
        <a:p>
          <a:endParaRPr lang="en-US"/>
        </a:p>
      </dgm:t>
    </dgm:pt>
    <dgm:pt modelId="{00A2034B-EC20-429C-9F20-2DF818E0C66E}">
      <dgm:prSet phldrT="[Text]"/>
      <dgm:spPr/>
      <dgm:t>
        <a:bodyPr/>
        <a:lstStyle/>
        <a:p>
          <a:r>
            <a:rPr lang="en-US" dirty="0" smtClean="0"/>
            <a:t>What Can be Done Around the Home</a:t>
          </a:r>
          <a:endParaRPr lang="en-US" dirty="0"/>
        </a:p>
      </dgm:t>
    </dgm:pt>
    <dgm:pt modelId="{7842CE7F-1EF9-46AB-8998-2EA8920FD489}" type="parTrans" cxnId="{9D3930AC-0BB1-429D-A4B7-017A1E4BB490}">
      <dgm:prSet/>
      <dgm:spPr/>
      <dgm:t>
        <a:bodyPr/>
        <a:lstStyle/>
        <a:p>
          <a:endParaRPr lang="en-US"/>
        </a:p>
      </dgm:t>
    </dgm:pt>
    <dgm:pt modelId="{7A924E41-3FED-492C-83F1-E27CD3E3B288}" type="sibTrans" cxnId="{9D3930AC-0BB1-429D-A4B7-017A1E4BB490}">
      <dgm:prSet/>
      <dgm:spPr/>
      <dgm:t>
        <a:bodyPr/>
        <a:lstStyle/>
        <a:p>
          <a:endParaRPr lang="en-US"/>
        </a:p>
      </dgm:t>
    </dgm:pt>
    <dgm:pt modelId="{8D28DDCD-CEF5-41BF-883A-890194859E05}">
      <dgm:prSet phldrT="[Text]"/>
      <dgm:spPr/>
      <dgm:t>
        <a:bodyPr/>
        <a:lstStyle/>
        <a:p>
          <a:r>
            <a:rPr lang="en-US" dirty="0" smtClean="0"/>
            <a:t>What Can be Done Outside of the Home</a:t>
          </a:r>
          <a:endParaRPr lang="en-US" dirty="0"/>
        </a:p>
      </dgm:t>
    </dgm:pt>
    <dgm:pt modelId="{ED220BD3-85F6-47AC-A0DE-00E1BDD908C4}" type="parTrans" cxnId="{F35A816D-64D0-4E17-807A-5D629408106F}">
      <dgm:prSet/>
      <dgm:spPr/>
      <dgm:t>
        <a:bodyPr/>
        <a:lstStyle/>
        <a:p>
          <a:endParaRPr lang="en-US"/>
        </a:p>
      </dgm:t>
    </dgm:pt>
    <dgm:pt modelId="{0025F611-63F8-42E9-BAB6-283EE4C4E97C}" type="sibTrans" cxnId="{F35A816D-64D0-4E17-807A-5D629408106F}">
      <dgm:prSet/>
      <dgm:spPr/>
      <dgm:t>
        <a:bodyPr/>
        <a:lstStyle/>
        <a:p>
          <a:endParaRPr lang="en-US"/>
        </a:p>
      </dgm:t>
    </dgm:pt>
    <dgm:pt modelId="{E3E63701-4308-45CA-A66B-3719180D95B2}" type="pres">
      <dgm:prSet presAssocID="{E82DC8A0-9F8D-4FDF-851C-FF7E07CD98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8B166C-FD5C-4161-B68C-50926FED4C06}" type="pres">
      <dgm:prSet presAssocID="{3BD529A3-2140-4794-A818-FF4DEFB982FD}" presName="parentLin" presStyleCnt="0"/>
      <dgm:spPr/>
    </dgm:pt>
    <dgm:pt modelId="{6F213607-479F-457A-8A90-1A15CDAFDCF8}" type="pres">
      <dgm:prSet presAssocID="{3BD529A3-2140-4794-A818-FF4DEFB982F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EFE617C-BF7D-4E33-9DD6-283CFBB14D44}" type="pres">
      <dgm:prSet presAssocID="{3BD529A3-2140-4794-A818-FF4DEFB982FD}" presName="parentText" presStyleLbl="node1" presStyleIdx="0" presStyleCnt="3" custScaleX="107142" custScaleY="197135" custLinFactX="-78571" custLinFactNeighborX="-100000" custLinFactNeighborY="48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2078F-4ABC-4166-B9B3-64A133747B41}" type="pres">
      <dgm:prSet presAssocID="{3BD529A3-2140-4794-A818-FF4DEFB982FD}" presName="negativeSpace" presStyleCnt="0"/>
      <dgm:spPr/>
    </dgm:pt>
    <dgm:pt modelId="{0D797BFA-A841-4C96-9E8D-7B3ABBB1D4B0}" type="pres">
      <dgm:prSet presAssocID="{3BD529A3-2140-4794-A818-FF4DEFB982FD}" presName="childText" presStyleLbl="conFgAcc1" presStyleIdx="0" presStyleCnt="3">
        <dgm:presLayoutVars>
          <dgm:bulletEnabled val="1"/>
        </dgm:presLayoutVars>
      </dgm:prSet>
      <dgm:spPr/>
    </dgm:pt>
    <dgm:pt modelId="{FED2FACF-75E2-4E29-8FCF-1A961C82A16C}" type="pres">
      <dgm:prSet presAssocID="{4D3280FA-647D-497E-8D30-B060BD97F0E4}" presName="spaceBetweenRectangles" presStyleCnt="0"/>
      <dgm:spPr/>
    </dgm:pt>
    <dgm:pt modelId="{2D75734D-5F08-4353-A1BD-ADAA8B97E71D}" type="pres">
      <dgm:prSet presAssocID="{00A2034B-EC20-429C-9F20-2DF818E0C66E}" presName="parentLin" presStyleCnt="0"/>
      <dgm:spPr/>
    </dgm:pt>
    <dgm:pt modelId="{C502F2FE-EB92-4DDF-B301-2B55987B8F91}" type="pres">
      <dgm:prSet presAssocID="{00A2034B-EC20-429C-9F20-2DF818E0C66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A94E66-0032-4F46-889B-F409EBF26F71}" type="pres">
      <dgm:prSet presAssocID="{00A2034B-EC20-429C-9F20-2DF818E0C66E}" presName="parentText" presStyleLbl="node1" presStyleIdx="1" presStyleCnt="3" custScaleX="117857" custScaleY="1976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2F2A7-0A65-4819-A90D-5D32E992BCFF}" type="pres">
      <dgm:prSet presAssocID="{00A2034B-EC20-429C-9F20-2DF818E0C66E}" presName="negativeSpace" presStyleCnt="0"/>
      <dgm:spPr/>
    </dgm:pt>
    <dgm:pt modelId="{DF3B4F46-8FE2-45B8-9C63-A6E9DC70B396}" type="pres">
      <dgm:prSet presAssocID="{00A2034B-EC20-429C-9F20-2DF818E0C66E}" presName="childText" presStyleLbl="conFgAcc1" presStyleIdx="1" presStyleCnt="3">
        <dgm:presLayoutVars>
          <dgm:bulletEnabled val="1"/>
        </dgm:presLayoutVars>
      </dgm:prSet>
      <dgm:spPr/>
    </dgm:pt>
    <dgm:pt modelId="{D7B54298-DA00-4E51-B12A-0302711180A5}" type="pres">
      <dgm:prSet presAssocID="{7A924E41-3FED-492C-83F1-E27CD3E3B288}" presName="spaceBetweenRectangles" presStyleCnt="0"/>
      <dgm:spPr/>
    </dgm:pt>
    <dgm:pt modelId="{47B20D15-9FCF-45D6-9A66-3D9EE5A6C592}" type="pres">
      <dgm:prSet presAssocID="{8D28DDCD-CEF5-41BF-883A-890194859E05}" presName="parentLin" presStyleCnt="0"/>
      <dgm:spPr/>
    </dgm:pt>
    <dgm:pt modelId="{049B336F-A3CC-405F-9C98-2AC7364AC15E}" type="pres">
      <dgm:prSet presAssocID="{8D28DDCD-CEF5-41BF-883A-890194859E0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0B4CEBA-D86A-4310-B7F2-EDBEAD201B82}" type="pres">
      <dgm:prSet presAssocID="{8D28DDCD-CEF5-41BF-883A-890194859E05}" presName="parentText" presStyleLbl="node1" presStyleIdx="2" presStyleCnt="3" custScaleX="121428" custScaleY="200273" custLinFactX="1786" custLinFactNeighborX="100000" custLinFactNeighborY="2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BA8DD-307B-43B1-A800-689459DAA33F}" type="pres">
      <dgm:prSet presAssocID="{8D28DDCD-CEF5-41BF-883A-890194859E05}" presName="negativeSpace" presStyleCnt="0"/>
      <dgm:spPr/>
    </dgm:pt>
    <dgm:pt modelId="{876BD600-7840-4046-A8D3-5ADA81E3043A}" type="pres">
      <dgm:prSet presAssocID="{8D28DDCD-CEF5-41BF-883A-890194859E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5A816D-64D0-4E17-807A-5D629408106F}" srcId="{E82DC8A0-9F8D-4FDF-851C-FF7E07CD98FA}" destId="{8D28DDCD-CEF5-41BF-883A-890194859E05}" srcOrd="2" destOrd="0" parTransId="{ED220BD3-85F6-47AC-A0DE-00E1BDD908C4}" sibTransId="{0025F611-63F8-42E9-BAB6-283EE4C4E97C}"/>
    <dgm:cxn modelId="{DE3742C6-78D2-4CAC-9014-57E2169D02DB}" type="presOf" srcId="{00A2034B-EC20-429C-9F20-2DF818E0C66E}" destId="{C502F2FE-EB92-4DDF-B301-2B55987B8F91}" srcOrd="0" destOrd="0" presId="urn:microsoft.com/office/officeart/2005/8/layout/list1"/>
    <dgm:cxn modelId="{9D3930AC-0BB1-429D-A4B7-017A1E4BB490}" srcId="{E82DC8A0-9F8D-4FDF-851C-FF7E07CD98FA}" destId="{00A2034B-EC20-429C-9F20-2DF818E0C66E}" srcOrd="1" destOrd="0" parTransId="{7842CE7F-1EF9-46AB-8998-2EA8920FD489}" sibTransId="{7A924E41-3FED-492C-83F1-E27CD3E3B288}"/>
    <dgm:cxn modelId="{DE4B6A59-772F-4C99-94DF-729094B8BE19}" type="presOf" srcId="{3BD529A3-2140-4794-A818-FF4DEFB982FD}" destId="{6F213607-479F-457A-8A90-1A15CDAFDCF8}" srcOrd="0" destOrd="0" presId="urn:microsoft.com/office/officeart/2005/8/layout/list1"/>
    <dgm:cxn modelId="{0EC56CE9-1743-4100-ADB0-52D2C170A3C8}" type="presOf" srcId="{8D28DDCD-CEF5-41BF-883A-890194859E05}" destId="{10B4CEBA-D86A-4310-B7F2-EDBEAD201B82}" srcOrd="1" destOrd="0" presId="urn:microsoft.com/office/officeart/2005/8/layout/list1"/>
    <dgm:cxn modelId="{98FBDE61-A0B8-4457-BA4D-408AC99F283A}" type="presOf" srcId="{00A2034B-EC20-429C-9F20-2DF818E0C66E}" destId="{94A94E66-0032-4F46-889B-F409EBF26F71}" srcOrd="1" destOrd="0" presId="urn:microsoft.com/office/officeart/2005/8/layout/list1"/>
    <dgm:cxn modelId="{D482FB92-07E1-4180-BE2E-B48B6F851F75}" srcId="{E82DC8A0-9F8D-4FDF-851C-FF7E07CD98FA}" destId="{3BD529A3-2140-4794-A818-FF4DEFB982FD}" srcOrd="0" destOrd="0" parTransId="{E5CEB54F-F5D1-4EDE-81FD-F65128461167}" sibTransId="{4D3280FA-647D-497E-8D30-B060BD97F0E4}"/>
    <dgm:cxn modelId="{A9600675-929C-4B60-AC07-AC170FADEB4A}" type="presOf" srcId="{8D28DDCD-CEF5-41BF-883A-890194859E05}" destId="{049B336F-A3CC-405F-9C98-2AC7364AC15E}" srcOrd="0" destOrd="0" presId="urn:microsoft.com/office/officeart/2005/8/layout/list1"/>
    <dgm:cxn modelId="{A64213DE-B135-4D92-AB2A-1C9947C197AA}" type="presOf" srcId="{E82DC8A0-9F8D-4FDF-851C-FF7E07CD98FA}" destId="{E3E63701-4308-45CA-A66B-3719180D95B2}" srcOrd="0" destOrd="0" presId="urn:microsoft.com/office/officeart/2005/8/layout/list1"/>
    <dgm:cxn modelId="{347E45AE-DAD3-4AEF-8E17-04ECB2051A4F}" type="presOf" srcId="{3BD529A3-2140-4794-A818-FF4DEFB982FD}" destId="{3EFE617C-BF7D-4E33-9DD6-283CFBB14D44}" srcOrd="1" destOrd="0" presId="urn:microsoft.com/office/officeart/2005/8/layout/list1"/>
    <dgm:cxn modelId="{9746AB14-2FAC-4D6B-A260-C275D400AA07}" type="presParOf" srcId="{E3E63701-4308-45CA-A66B-3719180D95B2}" destId="{BD8B166C-FD5C-4161-B68C-50926FED4C06}" srcOrd="0" destOrd="0" presId="urn:microsoft.com/office/officeart/2005/8/layout/list1"/>
    <dgm:cxn modelId="{A406251B-9668-4CAF-B46A-926E98DA8C3A}" type="presParOf" srcId="{BD8B166C-FD5C-4161-B68C-50926FED4C06}" destId="{6F213607-479F-457A-8A90-1A15CDAFDCF8}" srcOrd="0" destOrd="0" presId="urn:microsoft.com/office/officeart/2005/8/layout/list1"/>
    <dgm:cxn modelId="{D22CA891-F95B-4031-B3F7-402BE40448BA}" type="presParOf" srcId="{BD8B166C-FD5C-4161-B68C-50926FED4C06}" destId="{3EFE617C-BF7D-4E33-9DD6-283CFBB14D44}" srcOrd="1" destOrd="0" presId="urn:microsoft.com/office/officeart/2005/8/layout/list1"/>
    <dgm:cxn modelId="{4B99D586-0F03-4C16-BAAE-44132FA2ACDA}" type="presParOf" srcId="{E3E63701-4308-45CA-A66B-3719180D95B2}" destId="{8D82078F-4ABC-4166-B9B3-64A133747B41}" srcOrd="1" destOrd="0" presId="urn:microsoft.com/office/officeart/2005/8/layout/list1"/>
    <dgm:cxn modelId="{336BB8A4-7A5C-4E04-8B3F-DF3A35C2DAB0}" type="presParOf" srcId="{E3E63701-4308-45CA-A66B-3719180D95B2}" destId="{0D797BFA-A841-4C96-9E8D-7B3ABBB1D4B0}" srcOrd="2" destOrd="0" presId="urn:microsoft.com/office/officeart/2005/8/layout/list1"/>
    <dgm:cxn modelId="{A10BD79C-1BCA-4C35-AE51-11D0D8D1276B}" type="presParOf" srcId="{E3E63701-4308-45CA-A66B-3719180D95B2}" destId="{FED2FACF-75E2-4E29-8FCF-1A961C82A16C}" srcOrd="3" destOrd="0" presId="urn:microsoft.com/office/officeart/2005/8/layout/list1"/>
    <dgm:cxn modelId="{492CFD19-C936-4EB7-ADC8-06B76AEACAC6}" type="presParOf" srcId="{E3E63701-4308-45CA-A66B-3719180D95B2}" destId="{2D75734D-5F08-4353-A1BD-ADAA8B97E71D}" srcOrd="4" destOrd="0" presId="urn:microsoft.com/office/officeart/2005/8/layout/list1"/>
    <dgm:cxn modelId="{681D4B1C-3EF8-4C17-A8A3-D54977164C55}" type="presParOf" srcId="{2D75734D-5F08-4353-A1BD-ADAA8B97E71D}" destId="{C502F2FE-EB92-4DDF-B301-2B55987B8F91}" srcOrd="0" destOrd="0" presId="urn:microsoft.com/office/officeart/2005/8/layout/list1"/>
    <dgm:cxn modelId="{E82E33EF-C90C-40AC-8DEC-7863A1E108D9}" type="presParOf" srcId="{2D75734D-5F08-4353-A1BD-ADAA8B97E71D}" destId="{94A94E66-0032-4F46-889B-F409EBF26F71}" srcOrd="1" destOrd="0" presId="urn:microsoft.com/office/officeart/2005/8/layout/list1"/>
    <dgm:cxn modelId="{9DEE146B-280B-48FB-A1AD-7C8AB34DFC74}" type="presParOf" srcId="{E3E63701-4308-45CA-A66B-3719180D95B2}" destId="{96A2F2A7-0A65-4819-A90D-5D32E992BCFF}" srcOrd="5" destOrd="0" presId="urn:microsoft.com/office/officeart/2005/8/layout/list1"/>
    <dgm:cxn modelId="{30F39CEF-FFAA-4731-818C-07AB358A8EF6}" type="presParOf" srcId="{E3E63701-4308-45CA-A66B-3719180D95B2}" destId="{DF3B4F46-8FE2-45B8-9C63-A6E9DC70B396}" srcOrd="6" destOrd="0" presId="urn:microsoft.com/office/officeart/2005/8/layout/list1"/>
    <dgm:cxn modelId="{E4C9BB4B-579E-4E16-A493-367FF5FFC486}" type="presParOf" srcId="{E3E63701-4308-45CA-A66B-3719180D95B2}" destId="{D7B54298-DA00-4E51-B12A-0302711180A5}" srcOrd="7" destOrd="0" presId="urn:microsoft.com/office/officeart/2005/8/layout/list1"/>
    <dgm:cxn modelId="{27ED0BFD-DFAF-41C1-BBAC-61E5087E6936}" type="presParOf" srcId="{E3E63701-4308-45CA-A66B-3719180D95B2}" destId="{47B20D15-9FCF-45D6-9A66-3D9EE5A6C592}" srcOrd="8" destOrd="0" presId="urn:microsoft.com/office/officeart/2005/8/layout/list1"/>
    <dgm:cxn modelId="{AE8719B7-9E34-4156-892C-F65AA376D0D3}" type="presParOf" srcId="{47B20D15-9FCF-45D6-9A66-3D9EE5A6C592}" destId="{049B336F-A3CC-405F-9C98-2AC7364AC15E}" srcOrd="0" destOrd="0" presId="urn:microsoft.com/office/officeart/2005/8/layout/list1"/>
    <dgm:cxn modelId="{6B683D58-82B2-4CBB-87BD-53854E3159BA}" type="presParOf" srcId="{47B20D15-9FCF-45D6-9A66-3D9EE5A6C592}" destId="{10B4CEBA-D86A-4310-B7F2-EDBEAD201B82}" srcOrd="1" destOrd="0" presId="urn:microsoft.com/office/officeart/2005/8/layout/list1"/>
    <dgm:cxn modelId="{EBF3E7EC-6F1F-44F8-BAC3-A3ED466F4909}" type="presParOf" srcId="{E3E63701-4308-45CA-A66B-3719180D95B2}" destId="{E3BBA8DD-307B-43B1-A800-689459DAA33F}" srcOrd="9" destOrd="0" presId="urn:microsoft.com/office/officeart/2005/8/layout/list1"/>
    <dgm:cxn modelId="{446241D0-CF04-4665-ACCD-605BB8605F7D}" type="presParOf" srcId="{E3E63701-4308-45CA-A66B-3719180D95B2}" destId="{876BD600-7840-4046-A8D3-5ADA81E3043A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DC8A0-9F8D-4FDF-851C-FF7E07CD98FA}" type="doc">
      <dgm:prSet loTypeId="urn:microsoft.com/office/officeart/2005/8/layout/list1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BD529A3-2140-4794-A818-FF4DEFB982FD}">
      <dgm:prSet phldrT="[Text]"/>
      <dgm:spPr/>
      <dgm:t>
        <a:bodyPr/>
        <a:lstStyle/>
        <a:p>
          <a:r>
            <a:rPr lang="en-US" dirty="0" smtClean="0"/>
            <a:t>The Important Role Human Beings Play </a:t>
          </a:r>
          <a:endParaRPr lang="en-US" dirty="0"/>
        </a:p>
      </dgm:t>
    </dgm:pt>
    <dgm:pt modelId="{E5CEB54F-F5D1-4EDE-81FD-F65128461167}" type="parTrans" cxnId="{D482FB92-07E1-4180-BE2E-B48B6F851F75}">
      <dgm:prSet/>
      <dgm:spPr/>
      <dgm:t>
        <a:bodyPr/>
        <a:lstStyle/>
        <a:p>
          <a:endParaRPr lang="en-US"/>
        </a:p>
      </dgm:t>
    </dgm:pt>
    <dgm:pt modelId="{4D3280FA-647D-497E-8D30-B060BD97F0E4}" type="sibTrans" cxnId="{D482FB92-07E1-4180-BE2E-B48B6F851F75}">
      <dgm:prSet/>
      <dgm:spPr/>
      <dgm:t>
        <a:bodyPr/>
        <a:lstStyle/>
        <a:p>
          <a:endParaRPr lang="en-US"/>
        </a:p>
      </dgm:t>
    </dgm:pt>
    <dgm:pt modelId="{00A2034B-EC20-429C-9F20-2DF818E0C66E}">
      <dgm:prSet phldrT="[Text]"/>
      <dgm:spPr/>
      <dgm:t>
        <a:bodyPr/>
        <a:lstStyle/>
        <a:p>
          <a:r>
            <a:rPr lang="en-US" dirty="0" smtClean="0"/>
            <a:t>What Can be Done Around the Home</a:t>
          </a:r>
          <a:endParaRPr lang="en-US" dirty="0"/>
        </a:p>
      </dgm:t>
    </dgm:pt>
    <dgm:pt modelId="{7842CE7F-1EF9-46AB-8998-2EA8920FD489}" type="parTrans" cxnId="{9D3930AC-0BB1-429D-A4B7-017A1E4BB490}">
      <dgm:prSet/>
      <dgm:spPr/>
      <dgm:t>
        <a:bodyPr/>
        <a:lstStyle/>
        <a:p>
          <a:endParaRPr lang="en-US"/>
        </a:p>
      </dgm:t>
    </dgm:pt>
    <dgm:pt modelId="{7A924E41-3FED-492C-83F1-E27CD3E3B288}" type="sibTrans" cxnId="{9D3930AC-0BB1-429D-A4B7-017A1E4BB490}">
      <dgm:prSet/>
      <dgm:spPr/>
      <dgm:t>
        <a:bodyPr/>
        <a:lstStyle/>
        <a:p>
          <a:endParaRPr lang="en-US"/>
        </a:p>
      </dgm:t>
    </dgm:pt>
    <dgm:pt modelId="{8D28DDCD-CEF5-41BF-883A-890194859E05}">
      <dgm:prSet phldrT="[Text]"/>
      <dgm:spPr/>
      <dgm:t>
        <a:bodyPr/>
        <a:lstStyle/>
        <a:p>
          <a:r>
            <a:rPr lang="en-US" dirty="0" smtClean="0"/>
            <a:t>What Can be Done Outside of the Home</a:t>
          </a:r>
          <a:endParaRPr lang="en-US" dirty="0"/>
        </a:p>
      </dgm:t>
    </dgm:pt>
    <dgm:pt modelId="{ED220BD3-85F6-47AC-A0DE-00E1BDD908C4}" type="parTrans" cxnId="{F35A816D-64D0-4E17-807A-5D629408106F}">
      <dgm:prSet/>
      <dgm:spPr/>
      <dgm:t>
        <a:bodyPr/>
        <a:lstStyle/>
        <a:p>
          <a:endParaRPr lang="en-US"/>
        </a:p>
      </dgm:t>
    </dgm:pt>
    <dgm:pt modelId="{0025F611-63F8-42E9-BAB6-283EE4C4E97C}" type="sibTrans" cxnId="{F35A816D-64D0-4E17-807A-5D629408106F}">
      <dgm:prSet/>
      <dgm:spPr/>
      <dgm:t>
        <a:bodyPr/>
        <a:lstStyle/>
        <a:p>
          <a:endParaRPr lang="en-US"/>
        </a:p>
      </dgm:t>
    </dgm:pt>
    <dgm:pt modelId="{E3E63701-4308-45CA-A66B-3719180D95B2}" type="pres">
      <dgm:prSet presAssocID="{E82DC8A0-9F8D-4FDF-851C-FF7E07CD98F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8B166C-FD5C-4161-B68C-50926FED4C06}" type="pres">
      <dgm:prSet presAssocID="{3BD529A3-2140-4794-A818-FF4DEFB982FD}" presName="parentLin" presStyleCnt="0"/>
      <dgm:spPr/>
    </dgm:pt>
    <dgm:pt modelId="{6F213607-479F-457A-8A90-1A15CDAFDCF8}" type="pres">
      <dgm:prSet presAssocID="{3BD529A3-2140-4794-A818-FF4DEFB982F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EFE617C-BF7D-4E33-9DD6-283CFBB14D44}" type="pres">
      <dgm:prSet presAssocID="{3BD529A3-2140-4794-A818-FF4DEFB982FD}" presName="parentText" presStyleLbl="node1" presStyleIdx="0" presStyleCnt="3" custScaleX="107142" custScaleY="197135" custLinFactX="-78571" custLinFactNeighborX="-100000" custLinFactNeighborY="48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2078F-4ABC-4166-B9B3-64A133747B41}" type="pres">
      <dgm:prSet presAssocID="{3BD529A3-2140-4794-A818-FF4DEFB982FD}" presName="negativeSpace" presStyleCnt="0"/>
      <dgm:spPr/>
    </dgm:pt>
    <dgm:pt modelId="{0D797BFA-A841-4C96-9E8D-7B3ABBB1D4B0}" type="pres">
      <dgm:prSet presAssocID="{3BD529A3-2140-4794-A818-FF4DEFB982FD}" presName="childText" presStyleLbl="conFgAcc1" presStyleIdx="0" presStyleCnt="3">
        <dgm:presLayoutVars>
          <dgm:bulletEnabled val="1"/>
        </dgm:presLayoutVars>
      </dgm:prSet>
      <dgm:spPr/>
    </dgm:pt>
    <dgm:pt modelId="{FED2FACF-75E2-4E29-8FCF-1A961C82A16C}" type="pres">
      <dgm:prSet presAssocID="{4D3280FA-647D-497E-8D30-B060BD97F0E4}" presName="spaceBetweenRectangles" presStyleCnt="0"/>
      <dgm:spPr/>
    </dgm:pt>
    <dgm:pt modelId="{2D75734D-5F08-4353-A1BD-ADAA8B97E71D}" type="pres">
      <dgm:prSet presAssocID="{00A2034B-EC20-429C-9F20-2DF818E0C66E}" presName="parentLin" presStyleCnt="0"/>
      <dgm:spPr/>
    </dgm:pt>
    <dgm:pt modelId="{C502F2FE-EB92-4DDF-B301-2B55987B8F91}" type="pres">
      <dgm:prSet presAssocID="{00A2034B-EC20-429C-9F20-2DF818E0C66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4A94E66-0032-4F46-889B-F409EBF26F71}" type="pres">
      <dgm:prSet presAssocID="{00A2034B-EC20-429C-9F20-2DF818E0C66E}" presName="parentText" presStyleLbl="node1" presStyleIdx="1" presStyleCnt="3" custScaleX="117857" custScaleY="1976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2F2A7-0A65-4819-A90D-5D32E992BCFF}" type="pres">
      <dgm:prSet presAssocID="{00A2034B-EC20-429C-9F20-2DF818E0C66E}" presName="negativeSpace" presStyleCnt="0"/>
      <dgm:spPr/>
    </dgm:pt>
    <dgm:pt modelId="{DF3B4F46-8FE2-45B8-9C63-A6E9DC70B396}" type="pres">
      <dgm:prSet presAssocID="{00A2034B-EC20-429C-9F20-2DF818E0C66E}" presName="childText" presStyleLbl="conFgAcc1" presStyleIdx="1" presStyleCnt="3">
        <dgm:presLayoutVars>
          <dgm:bulletEnabled val="1"/>
        </dgm:presLayoutVars>
      </dgm:prSet>
      <dgm:spPr/>
    </dgm:pt>
    <dgm:pt modelId="{D7B54298-DA00-4E51-B12A-0302711180A5}" type="pres">
      <dgm:prSet presAssocID="{7A924E41-3FED-492C-83F1-E27CD3E3B288}" presName="spaceBetweenRectangles" presStyleCnt="0"/>
      <dgm:spPr/>
    </dgm:pt>
    <dgm:pt modelId="{47B20D15-9FCF-45D6-9A66-3D9EE5A6C592}" type="pres">
      <dgm:prSet presAssocID="{8D28DDCD-CEF5-41BF-883A-890194859E05}" presName="parentLin" presStyleCnt="0"/>
      <dgm:spPr/>
    </dgm:pt>
    <dgm:pt modelId="{049B336F-A3CC-405F-9C98-2AC7364AC15E}" type="pres">
      <dgm:prSet presAssocID="{8D28DDCD-CEF5-41BF-883A-890194859E0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0B4CEBA-D86A-4310-B7F2-EDBEAD201B82}" type="pres">
      <dgm:prSet presAssocID="{8D28DDCD-CEF5-41BF-883A-890194859E05}" presName="parentText" presStyleLbl="node1" presStyleIdx="2" presStyleCnt="3" custScaleX="121428" custScaleY="200273" custLinFactX="1786" custLinFactNeighborX="100000" custLinFactNeighborY="2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BBA8DD-307B-43B1-A800-689459DAA33F}" type="pres">
      <dgm:prSet presAssocID="{8D28DDCD-CEF5-41BF-883A-890194859E05}" presName="negativeSpace" presStyleCnt="0"/>
      <dgm:spPr/>
    </dgm:pt>
    <dgm:pt modelId="{876BD600-7840-4046-A8D3-5ADA81E3043A}" type="pres">
      <dgm:prSet presAssocID="{8D28DDCD-CEF5-41BF-883A-890194859E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5A816D-64D0-4E17-807A-5D629408106F}" srcId="{E82DC8A0-9F8D-4FDF-851C-FF7E07CD98FA}" destId="{8D28DDCD-CEF5-41BF-883A-890194859E05}" srcOrd="2" destOrd="0" parTransId="{ED220BD3-85F6-47AC-A0DE-00E1BDD908C4}" sibTransId="{0025F611-63F8-42E9-BAB6-283EE4C4E97C}"/>
    <dgm:cxn modelId="{47D57B92-4706-4AA7-B1DB-A5090EE4ECBC}" type="presOf" srcId="{00A2034B-EC20-429C-9F20-2DF818E0C66E}" destId="{94A94E66-0032-4F46-889B-F409EBF26F71}" srcOrd="1" destOrd="0" presId="urn:microsoft.com/office/officeart/2005/8/layout/list1"/>
    <dgm:cxn modelId="{D6872140-5370-4378-9B2C-EB0D349A51CE}" type="presOf" srcId="{8D28DDCD-CEF5-41BF-883A-890194859E05}" destId="{049B336F-A3CC-405F-9C98-2AC7364AC15E}" srcOrd="0" destOrd="0" presId="urn:microsoft.com/office/officeart/2005/8/layout/list1"/>
    <dgm:cxn modelId="{D9F2F7DB-76EB-4D09-B4CF-676A85C603DA}" type="presOf" srcId="{00A2034B-EC20-429C-9F20-2DF818E0C66E}" destId="{C502F2FE-EB92-4DDF-B301-2B55987B8F91}" srcOrd="0" destOrd="0" presId="urn:microsoft.com/office/officeart/2005/8/layout/list1"/>
    <dgm:cxn modelId="{50B48175-8418-42D8-8FB3-DED80038731E}" type="presOf" srcId="{3BD529A3-2140-4794-A818-FF4DEFB982FD}" destId="{3EFE617C-BF7D-4E33-9DD6-283CFBB14D44}" srcOrd="1" destOrd="0" presId="urn:microsoft.com/office/officeart/2005/8/layout/list1"/>
    <dgm:cxn modelId="{9D3930AC-0BB1-429D-A4B7-017A1E4BB490}" srcId="{E82DC8A0-9F8D-4FDF-851C-FF7E07CD98FA}" destId="{00A2034B-EC20-429C-9F20-2DF818E0C66E}" srcOrd="1" destOrd="0" parTransId="{7842CE7F-1EF9-46AB-8998-2EA8920FD489}" sibTransId="{7A924E41-3FED-492C-83F1-E27CD3E3B288}"/>
    <dgm:cxn modelId="{9598A637-57F6-4115-B8B7-74450111F7F8}" type="presOf" srcId="{8D28DDCD-CEF5-41BF-883A-890194859E05}" destId="{10B4CEBA-D86A-4310-B7F2-EDBEAD201B82}" srcOrd="1" destOrd="0" presId="urn:microsoft.com/office/officeart/2005/8/layout/list1"/>
    <dgm:cxn modelId="{7F13A412-6896-4FAC-A825-7C13FDEAF821}" type="presOf" srcId="{3BD529A3-2140-4794-A818-FF4DEFB982FD}" destId="{6F213607-479F-457A-8A90-1A15CDAFDCF8}" srcOrd="0" destOrd="0" presId="urn:microsoft.com/office/officeart/2005/8/layout/list1"/>
    <dgm:cxn modelId="{BBE8FCDB-84F9-4FC2-BA53-F9FFEA38107C}" type="presOf" srcId="{E82DC8A0-9F8D-4FDF-851C-FF7E07CD98FA}" destId="{E3E63701-4308-45CA-A66B-3719180D95B2}" srcOrd="0" destOrd="0" presId="urn:microsoft.com/office/officeart/2005/8/layout/list1"/>
    <dgm:cxn modelId="{D482FB92-07E1-4180-BE2E-B48B6F851F75}" srcId="{E82DC8A0-9F8D-4FDF-851C-FF7E07CD98FA}" destId="{3BD529A3-2140-4794-A818-FF4DEFB982FD}" srcOrd="0" destOrd="0" parTransId="{E5CEB54F-F5D1-4EDE-81FD-F65128461167}" sibTransId="{4D3280FA-647D-497E-8D30-B060BD97F0E4}"/>
    <dgm:cxn modelId="{A7FE440C-DF45-4EBB-9994-5106DD471261}" type="presParOf" srcId="{E3E63701-4308-45CA-A66B-3719180D95B2}" destId="{BD8B166C-FD5C-4161-B68C-50926FED4C06}" srcOrd="0" destOrd="0" presId="urn:microsoft.com/office/officeart/2005/8/layout/list1"/>
    <dgm:cxn modelId="{4F4C46A5-A647-4149-B489-FF3B1EA16505}" type="presParOf" srcId="{BD8B166C-FD5C-4161-B68C-50926FED4C06}" destId="{6F213607-479F-457A-8A90-1A15CDAFDCF8}" srcOrd="0" destOrd="0" presId="urn:microsoft.com/office/officeart/2005/8/layout/list1"/>
    <dgm:cxn modelId="{8D97CACF-65A2-4ED0-8331-7CBA63C84BE2}" type="presParOf" srcId="{BD8B166C-FD5C-4161-B68C-50926FED4C06}" destId="{3EFE617C-BF7D-4E33-9DD6-283CFBB14D44}" srcOrd="1" destOrd="0" presId="urn:microsoft.com/office/officeart/2005/8/layout/list1"/>
    <dgm:cxn modelId="{6F24D91E-D54E-41A4-87CA-D9E99B138364}" type="presParOf" srcId="{E3E63701-4308-45CA-A66B-3719180D95B2}" destId="{8D82078F-4ABC-4166-B9B3-64A133747B41}" srcOrd="1" destOrd="0" presId="urn:microsoft.com/office/officeart/2005/8/layout/list1"/>
    <dgm:cxn modelId="{4628785A-B388-4A41-99A2-997589DF6F22}" type="presParOf" srcId="{E3E63701-4308-45CA-A66B-3719180D95B2}" destId="{0D797BFA-A841-4C96-9E8D-7B3ABBB1D4B0}" srcOrd="2" destOrd="0" presId="urn:microsoft.com/office/officeart/2005/8/layout/list1"/>
    <dgm:cxn modelId="{B970198A-3770-4F48-887B-30C43FD44E43}" type="presParOf" srcId="{E3E63701-4308-45CA-A66B-3719180D95B2}" destId="{FED2FACF-75E2-4E29-8FCF-1A961C82A16C}" srcOrd="3" destOrd="0" presId="urn:microsoft.com/office/officeart/2005/8/layout/list1"/>
    <dgm:cxn modelId="{CB65BBAC-8451-42EE-AF9F-85B89898220D}" type="presParOf" srcId="{E3E63701-4308-45CA-A66B-3719180D95B2}" destId="{2D75734D-5F08-4353-A1BD-ADAA8B97E71D}" srcOrd="4" destOrd="0" presId="urn:microsoft.com/office/officeart/2005/8/layout/list1"/>
    <dgm:cxn modelId="{9A327C1E-2F82-44CD-A36C-07B0A42D285F}" type="presParOf" srcId="{2D75734D-5F08-4353-A1BD-ADAA8B97E71D}" destId="{C502F2FE-EB92-4DDF-B301-2B55987B8F91}" srcOrd="0" destOrd="0" presId="urn:microsoft.com/office/officeart/2005/8/layout/list1"/>
    <dgm:cxn modelId="{FECCE37C-25C7-44D9-ADBB-DD0BAA239DA4}" type="presParOf" srcId="{2D75734D-5F08-4353-A1BD-ADAA8B97E71D}" destId="{94A94E66-0032-4F46-889B-F409EBF26F71}" srcOrd="1" destOrd="0" presId="urn:microsoft.com/office/officeart/2005/8/layout/list1"/>
    <dgm:cxn modelId="{176FEA8B-D4BE-4D1C-B471-7681DE037254}" type="presParOf" srcId="{E3E63701-4308-45CA-A66B-3719180D95B2}" destId="{96A2F2A7-0A65-4819-A90D-5D32E992BCFF}" srcOrd="5" destOrd="0" presId="urn:microsoft.com/office/officeart/2005/8/layout/list1"/>
    <dgm:cxn modelId="{CFBC1FA4-5DDA-4018-810E-A2339D56C815}" type="presParOf" srcId="{E3E63701-4308-45CA-A66B-3719180D95B2}" destId="{DF3B4F46-8FE2-45B8-9C63-A6E9DC70B396}" srcOrd="6" destOrd="0" presId="urn:microsoft.com/office/officeart/2005/8/layout/list1"/>
    <dgm:cxn modelId="{A779FC1E-F281-4996-9679-A7BC8B2CCE18}" type="presParOf" srcId="{E3E63701-4308-45CA-A66B-3719180D95B2}" destId="{D7B54298-DA00-4E51-B12A-0302711180A5}" srcOrd="7" destOrd="0" presId="urn:microsoft.com/office/officeart/2005/8/layout/list1"/>
    <dgm:cxn modelId="{791363A4-4095-4289-80C8-D9B1A88183F4}" type="presParOf" srcId="{E3E63701-4308-45CA-A66B-3719180D95B2}" destId="{47B20D15-9FCF-45D6-9A66-3D9EE5A6C592}" srcOrd="8" destOrd="0" presId="urn:microsoft.com/office/officeart/2005/8/layout/list1"/>
    <dgm:cxn modelId="{82569F0B-8343-4F7D-97CF-20316405C8B7}" type="presParOf" srcId="{47B20D15-9FCF-45D6-9A66-3D9EE5A6C592}" destId="{049B336F-A3CC-405F-9C98-2AC7364AC15E}" srcOrd="0" destOrd="0" presId="urn:microsoft.com/office/officeart/2005/8/layout/list1"/>
    <dgm:cxn modelId="{D7ACB780-51E5-4306-B107-A8B5D277FDEE}" type="presParOf" srcId="{47B20D15-9FCF-45D6-9A66-3D9EE5A6C592}" destId="{10B4CEBA-D86A-4310-B7F2-EDBEAD201B82}" srcOrd="1" destOrd="0" presId="urn:microsoft.com/office/officeart/2005/8/layout/list1"/>
    <dgm:cxn modelId="{0A929440-0F72-457C-9310-F7C0231EB143}" type="presParOf" srcId="{E3E63701-4308-45CA-A66B-3719180D95B2}" destId="{E3BBA8DD-307B-43B1-A800-689459DAA33F}" srcOrd="9" destOrd="0" presId="urn:microsoft.com/office/officeart/2005/8/layout/list1"/>
    <dgm:cxn modelId="{1F8EBD2E-618A-4FAC-8985-46B80DF76E2D}" type="presParOf" srcId="{E3E63701-4308-45CA-A66B-3719180D95B2}" destId="{876BD600-7840-4046-A8D3-5ADA81E3043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57AC1B-6801-43F4-A919-42AF5CCB7C13}" type="datetimeFigureOut">
              <a:rPr lang="en-US" smtClean="0"/>
              <a:pPr/>
              <a:t>11/7/2009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65A1F-2AE0-469B-B584-6137067B8D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We Need To </a:t>
            </a:r>
            <a:r>
              <a:rPr lang="en-US" dirty="0" smtClean="0"/>
              <a:t>D</a:t>
            </a:r>
            <a:r>
              <a:rPr lang="en-US" dirty="0" smtClean="0"/>
              <a:t>o </a:t>
            </a:r>
            <a:r>
              <a:rPr lang="en-US" dirty="0" smtClean="0"/>
              <a:t>T</a:t>
            </a:r>
            <a:r>
              <a:rPr lang="en-US" dirty="0" smtClean="0"/>
              <a:t>o Reduce and Prevent It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Presented by Heather Laputka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52600" y="21336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838200"/>
            <a:ext cx="91481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Reduce the </a:t>
            </a:r>
            <a:r>
              <a:rPr lang="en-US" sz="5400" b="1" cap="none" spc="0" dirty="0" err="1" smtClean="0">
                <a:ln w="3155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Neagtive</a:t>
            </a:r>
            <a:r>
              <a:rPr lang="en-US" sz="5400" b="1" cap="none" spc="0" dirty="0" smtClean="0">
                <a:ln w="3155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Effects</a:t>
            </a:r>
          </a:p>
          <a:p>
            <a:pPr algn="ctr"/>
            <a:r>
              <a:rPr lang="en-US" sz="5400" b="1" dirty="0" smtClean="0">
                <a:ln w="3155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Of Global Warming</a:t>
            </a:r>
            <a:endParaRPr lang="en-US" sz="5400" b="1" cap="none" spc="0" dirty="0">
              <a:ln w="31550" cmpd="sng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1200" y="990600"/>
            <a:ext cx="4953000" cy="1066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1219200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The important role human beings play in reducing global warming’s negative effects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13" name="Flowchart: Punched Tape 12"/>
          <p:cNvSpPr/>
          <p:nvPr/>
        </p:nvSpPr>
        <p:spPr>
          <a:xfrm>
            <a:off x="1447800" y="2667000"/>
            <a:ext cx="6019800" cy="914400"/>
          </a:xfrm>
          <a:prstGeom prst="flowChartPunchedTape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2971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Emissions of greenhouse gases causes the Greenhouse Effect 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3352800" y="3962400"/>
            <a:ext cx="2514600" cy="2514600"/>
          </a:xfrm>
          <a:prstGeom prst="downArrow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86200" y="42672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Make</a:t>
            </a:r>
          </a:p>
          <a:p>
            <a:pPr algn="ctr"/>
            <a:r>
              <a:rPr lang="en-US" dirty="0" smtClean="0"/>
              <a:t>Choices</a:t>
            </a:r>
          </a:p>
          <a:p>
            <a:pPr algn="ctr"/>
            <a:r>
              <a:rPr lang="en-US" dirty="0" smtClean="0"/>
              <a:t>To Reduce</a:t>
            </a:r>
          </a:p>
          <a:p>
            <a:pPr algn="ctr"/>
            <a:r>
              <a:rPr lang="en-US" dirty="0" smtClean="0"/>
              <a:t>Greenhouse</a:t>
            </a:r>
          </a:p>
          <a:p>
            <a:pPr algn="ctr"/>
            <a:r>
              <a:rPr lang="en-US" dirty="0" smtClean="0"/>
              <a:t>Gas Output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66800" y="6334780"/>
            <a:ext cx="73652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This will reduce or reverse Global warming</a:t>
            </a:r>
            <a:endParaRPr lang="en-US" sz="2800" b="1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914400"/>
            <a:ext cx="8305800" cy="6858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 can be done around the home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 rot="20976683">
            <a:off x="258848" y="2078620"/>
            <a:ext cx="631086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Reduce the use of Electricity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678534">
            <a:off x="3007726" y="4657364"/>
            <a:ext cx="56250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Conserve Energy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96695">
            <a:off x="5895349" y="1915467"/>
            <a:ext cx="3020898" cy="290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www.surrey.ca/NR/rdonlyres/0CF575E2-5AE8-42EC-BF6A-7C189795C637/36582/iStocklightbul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05404">
            <a:off x="1219200" y="4261386"/>
            <a:ext cx="1219200" cy="1831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990600"/>
            <a:ext cx="8305800" cy="6858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What can be done </a:t>
            </a:r>
            <a:r>
              <a:rPr lang="en-US" sz="3200" dirty="0" smtClean="0"/>
              <a:t>outside of the hom</a:t>
            </a:r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 rot="330849">
            <a:off x="940505" y="2129585"/>
            <a:ext cx="7890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Improve Fuel Efficiency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http://www.clker.com/cliparts/7/d/2/b/12387002771566461382Anonymous_Skoda_Car.svg.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97743">
            <a:off x="4272143" y="2329962"/>
            <a:ext cx="4648200" cy="2486787"/>
          </a:xfrm>
          <a:prstGeom prst="rect">
            <a:avLst/>
          </a:prstGeom>
          <a:noFill/>
        </p:spPr>
      </p:pic>
      <p:pic>
        <p:nvPicPr>
          <p:cNvPr id="4100" name="Picture 4" descr="http://kameronlombard.files.wordpress.com/2009/06/recycle20arrowswglobe20gu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426607"/>
            <a:ext cx="2438400" cy="243139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21119373">
            <a:off x="1194411" y="3761474"/>
            <a:ext cx="26490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Recycle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33600" y="1905000"/>
          <a:ext cx="6096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895600" y="1143000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Recap: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0" y="1905000"/>
            <a:ext cx="6019800" cy="2590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0" y="2133600"/>
            <a:ext cx="6019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 </a:t>
            </a:r>
            <a:r>
              <a:rPr lang="en-US" sz="3200" dirty="0" smtClean="0"/>
              <a:t>Making energy conservation a part of our daily awareness is essential to the goal of reducing global warming.”</a:t>
            </a:r>
            <a:endParaRPr lang="en-US" sz="3200" dirty="0" smtClean="0"/>
          </a:p>
          <a:p>
            <a:pPr algn="ctr"/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1000" y="5257800"/>
            <a:ext cx="838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-Gerald </a:t>
            </a:r>
            <a:r>
              <a:rPr lang="en-US" sz="2400" dirty="0" err="1" smtClean="0"/>
              <a:t>Meehl</a:t>
            </a:r>
            <a:r>
              <a:rPr lang="en-US" sz="2400" dirty="0" smtClean="0"/>
              <a:t>, The National Center for Atmospheric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 rot="16200000">
            <a:off x="-838200" y="3124200"/>
            <a:ext cx="27432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16200000">
            <a:off x="-515033" y="318203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Sources: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762000"/>
            <a:ext cx="670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 Daddy. </a:t>
            </a:r>
            <a:r>
              <a:rPr lang="en-US" u="sng" dirty="0" smtClean="0"/>
              <a:t>Going Green: A Few Tips to Help Save Our Planet</a:t>
            </a:r>
            <a:r>
              <a:rPr lang="en-US" dirty="0" smtClean="0"/>
              <a:t>. 19 July. 2007. Date Accessed: 14 September. 2009. &lt;http://www.ladaddy.com/?p=300&gt;</a:t>
            </a:r>
          </a:p>
          <a:p>
            <a:endParaRPr lang="en-US" dirty="0" smtClean="0"/>
          </a:p>
          <a:p>
            <a:r>
              <a:rPr lang="en-US" dirty="0" err="1" smtClean="0"/>
              <a:t>LaRowe</a:t>
            </a:r>
            <a:r>
              <a:rPr lang="en-US" dirty="0" smtClean="0"/>
              <a:t>, Michelle. </a:t>
            </a:r>
            <a:r>
              <a:rPr lang="en-US" u="sng" dirty="0" smtClean="0"/>
              <a:t>About the Negative Effects of Global Warming</a:t>
            </a:r>
            <a:r>
              <a:rPr lang="en-US" dirty="0" smtClean="0"/>
              <a:t>. Date Accessed: 14 September. 2009. &lt;http://www.ehow.com/about_4567296_negative-effects-global-warming.html&gt;.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Seamon</a:t>
            </a:r>
            <a:r>
              <a:rPr lang="en-US" dirty="0" smtClean="0"/>
              <a:t>, Greg. </a:t>
            </a:r>
            <a:r>
              <a:rPr lang="en-US" u="sng" dirty="0" smtClean="0"/>
              <a:t>Global Warming/Climate Change: What Can We Do About It?</a:t>
            </a:r>
            <a:r>
              <a:rPr lang="en-US" dirty="0" smtClean="0"/>
              <a:t>. 3 March. 2009. Date Accessed: 14 September. 2009. &lt;http://www.eartheasy.com/blog/2009/03/global-warming-climate-change-what-we-can-do-about-it/&gt;.</a:t>
            </a:r>
          </a:p>
          <a:p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219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Global Warming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laputka</dc:creator>
  <cp:lastModifiedBy>Heather</cp:lastModifiedBy>
  <cp:revision>28</cp:revision>
  <dcterms:created xsi:type="dcterms:W3CDTF">2009-10-08T01:36:29Z</dcterms:created>
  <dcterms:modified xsi:type="dcterms:W3CDTF">2009-11-07T20:01:48Z</dcterms:modified>
</cp:coreProperties>
</file>